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4EA09-FC1F-4282-A513-3693333A58F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8AC0D-5723-470E-883A-35E3154107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3505200" cy="3075992"/>
          </a:xfrm>
          <a:prstGeom prst="rect">
            <a:avLst/>
          </a:prstGeom>
        </p:spPr>
      </p:pic>
      <p:pic>
        <p:nvPicPr>
          <p:cNvPr id="5" name="Picture 4" descr="c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0"/>
            <a:ext cx="2452037" cy="2093976"/>
          </a:xfrm>
          <a:prstGeom prst="rect">
            <a:avLst/>
          </a:prstGeom>
        </p:spPr>
      </p:pic>
      <p:pic>
        <p:nvPicPr>
          <p:cNvPr id="6" name="Picture 5" descr="c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672810" cy="2057400"/>
          </a:xfrm>
          <a:prstGeom prst="rect">
            <a:avLst/>
          </a:prstGeom>
        </p:spPr>
      </p:pic>
      <p:pic>
        <p:nvPicPr>
          <p:cNvPr id="7" name="Picture 6" descr="c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05400"/>
            <a:ext cx="3352800" cy="1752600"/>
          </a:xfrm>
          <a:prstGeom prst="rect">
            <a:avLst/>
          </a:prstGeom>
        </p:spPr>
      </p:pic>
      <p:pic>
        <p:nvPicPr>
          <p:cNvPr id="8" name="Picture 7" descr="c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5116908"/>
            <a:ext cx="2293374" cy="1741092"/>
          </a:xfrm>
          <a:prstGeom prst="rect">
            <a:avLst/>
          </a:prstGeom>
        </p:spPr>
      </p:pic>
      <p:pic>
        <p:nvPicPr>
          <p:cNvPr id="9" name="Picture 8" descr="c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3600" y="3733800"/>
            <a:ext cx="2986088" cy="3124200"/>
          </a:xfrm>
          <a:prstGeom prst="rect">
            <a:avLst/>
          </a:prstGeom>
        </p:spPr>
      </p:pic>
      <p:pic>
        <p:nvPicPr>
          <p:cNvPr id="10" name="Picture 9" descr="c7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7000" y="0"/>
            <a:ext cx="2399270" cy="2219325"/>
          </a:xfrm>
          <a:prstGeom prst="rect">
            <a:avLst/>
          </a:prstGeom>
        </p:spPr>
      </p:pic>
      <p:pic>
        <p:nvPicPr>
          <p:cNvPr id="11" name="Picture 10" descr="c8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9000" y="2133600"/>
            <a:ext cx="3047999" cy="2971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jessicas1026</dc:creator>
  <cp:lastModifiedBy>jessicas1026</cp:lastModifiedBy>
  <cp:revision>2</cp:revision>
  <dcterms:created xsi:type="dcterms:W3CDTF">2012-05-09T16:12:56Z</dcterms:created>
  <dcterms:modified xsi:type="dcterms:W3CDTF">2012-05-09T16:24:33Z</dcterms:modified>
</cp:coreProperties>
</file>